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5" r:id="rId24"/>
    <p:sldId id="296" r:id="rId25"/>
    <p:sldId id="297" r:id="rId26"/>
    <p:sldId id="298" r:id="rId27"/>
    <p:sldId id="299" r:id="rId28"/>
    <p:sldId id="300" r:id="rId29"/>
    <p:sldId id="294" r:id="rId30"/>
    <p:sldId id="280" r:id="rId31"/>
    <p:sldId id="292" r:id="rId32"/>
    <p:sldId id="293" r:id="rId33"/>
    <p:sldId id="281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82" r:id="rId43"/>
    <p:sldId id="28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7050E1-9B8B-4C08-AED7-B87F3786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4359" y="0"/>
            <a:ext cx="8643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0D1B00-28B7-4CD7-B459-685300B4A1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8908" y="0"/>
            <a:ext cx="8514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3BBE52-77AA-4F0C-B144-5443C1E6B8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44992"/>
            <a:ext cx="12192000" cy="41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E337FE-1A69-4E0D-B006-1AE22B8457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5801" y="0"/>
            <a:ext cx="4600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279</Words>
  <Application>Microsoft Office PowerPoint</Application>
  <PresentationFormat>와이드스크린</PresentationFormat>
  <Paragraphs>222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79</cp:revision>
  <dcterms:created xsi:type="dcterms:W3CDTF">2017-12-25T21:25:09Z</dcterms:created>
  <dcterms:modified xsi:type="dcterms:W3CDTF">2018-01-02T21:32:40Z</dcterms:modified>
</cp:coreProperties>
</file>